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6"/>
  </p:notesMasterIdLst>
  <p:sldIdLst>
    <p:sldId id="256" r:id="rId4"/>
    <p:sldId id="257" r:id="rId5"/>
  </p:sldIdLst>
  <p:sldSz cx="21599525" cy="14400213"/>
  <p:notesSz cx="6858000" cy="9144000"/>
  <p:defaultTextStyle>
    <a:defPPr>
      <a:defRPr lang="pt-B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36" d="100"/>
          <a:sy n="36" d="100"/>
        </p:scale>
        <p:origin x="1008" y="66"/>
      </p:cViewPr>
      <p:guideLst>
        <p:guide pos="6803"/>
        <p:guide pos="4535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0F631FB-5771-7183-1AFA-B22C8ACF5739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8680D31-3069-8065-6110-31F0350628EC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Slide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619965" y="2356703"/>
            <a:ext cx="18359596" cy="5013407"/>
          </a:xfrm>
        </p:spPr>
        <p:txBody>
          <a:bodyPr anchor="b"/>
          <a:lstStyle>
            <a:lvl1pPr algn="ctr">
              <a:defRPr sz="126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699941" y="7563446"/>
            <a:ext cx="16199644" cy="3476717"/>
          </a:xfrm>
        </p:spPr>
        <p:txBody>
          <a:bodyPr/>
          <a:lstStyle>
            <a:lvl1pPr marL="0" indent="0" algn="ctr">
              <a:buNone/>
              <a:defRPr sz="5050"/>
            </a:lvl1pPr>
            <a:lvl2pPr marL="960029" indent="0" algn="ctr">
              <a:buNone/>
              <a:defRPr sz="4200"/>
            </a:lvl2pPr>
            <a:lvl3pPr marL="1920057" indent="0" algn="ctr">
              <a:buNone/>
              <a:defRPr sz="3800"/>
            </a:lvl3pPr>
            <a:lvl4pPr marL="2880086" indent="0" algn="ctr">
              <a:buNone/>
              <a:defRPr sz="3350"/>
            </a:lvl4pPr>
            <a:lvl5pPr marL="3840114" indent="0" algn="ctr">
              <a:buNone/>
              <a:defRPr sz="3350"/>
            </a:lvl5pPr>
            <a:lvl6pPr marL="4800143" indent="0" algn="ctr">
              <a:buNone/>
              <a:defRPr sz="3350"/>
            </a:lvl6pPr>
            <a:lvl7pPr marL="5760171" indent="0" algn="ctr">
              <a:buNone/>
              <a:defRPr sz="3350"/>
            </a:lvl7pPr>
            <a:lvl8pPr marL="6720200" indent="0" algn="ctr">
              <a:buNone/>
              <a:defRPr sz="3350"/>
            </a:lvl8pPr>
            <a:lvl9pPr marL="7680228" indent="0" algn="ctr">
              <a:buNone/>
              <a:defRPr sz="3350"/>
            </a:lvl9pPr>
          </a:lstStyle>
          <a:p>
            <a:pPr>
              <a:defRPr/>
            </a:pPr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ítulo e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ítulo e texto vertica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15457161" y="766678"/>
            <a:ext cx="4657398" cy="12203515"/>
          </a:xfrm>
        </p:spPr>
        <p:txBody>
          <a:bodyPr vert="eaVert"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484968" y="766678"/>
            <a:ext cx="13702199" cy="12203515"/>
          </a:xfrm>
        </p:spPr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ítulo 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Cabeçalho da Se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73719" y="3590057"/>
            <a:ext cx="18629590" cy="5990088"/>
          </a:xfrm>
        </p:spPr>
        <p:txBody>
          <a:bodyPr anchor="b"/>
          <a:lstStyle>
            <a:lvl1pPr>
              <a:defRPr sz="126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73719" y="9636813"/>
            <a:ext cx="18629590" cy="3150046"/>
          </a:xfrm>
        </p:spPr>
        <p:txBody>
          <a:bodyPr/>
          <a:lstStyle>
            <a:lvl1pPr marL="0" indent="0">
              <a:buNone/>
              <a:defRPr sz="5050">
                <a:solidFill>
                  <a:schemeClr val="tx1"/>
                </a:solidFill>
              </a:defRPr>
            </a:lvl1pPr>
            <a:lvl2pPr marL="960029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33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uas Partes d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484967" y="3833390"/>
            <a:ext cx="9179798" cy="9136803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0934760" y="3833390"/>
            <a:ext cx="9179798" cy="9136803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87781" y="766681"/>
            <a:ext cx="18629590" cy="2783376"/>
          </a:xfrm>
        </p:spPr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7783" y="3530053"/>
            <a:ext cx="9137610" cy="1730025"/>
          </a:xfrm>
        </p:spPr>
        <p:txBody>
          <a:bodyPr anchor="b"/>
          <a:lstStyle>
            <a:lvl1pPr marL="0" indent="0">
              <a:buNone/>
              <a:defRPr sz="505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800" b="1"/>
            </a:lvl3pPr>
            <a:lvl4pPr marL="2880086" indent="0">
              <a:buNone/>
              <a:defRPr sz="3350" b="1"/>
            </a:lvl4pPr>
            <a:lvl5pPr marL="3840114" indent="0">
              <a:buNone/>
              <a:defRPr sz="3350" b="1"/>
            </a:lvl5pPr>
            <a:lvl6pPr marL="4800143" indent="0">
              <a:buNone/>
              <a:defRPr sz="3350" b="1"/>
            </a:lvl6pPr>
            <a:lvl7pPr marL="5760171" indent="0">
              <a:buNone/>
              <a:defRPr sz="3350" b="1"/>
            </a:lvl7pPr>
            <a:lvl8pPr marL="6720200" indent="0">
              <a:buNone/>
              <a:defRPr sz="3350" b="1"/>
            </a:lvl8pPr>
            <a:lvl9pPr marL="7680228" indent="0">
              <a:buNone/>
              <a:defRPr sz="335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487783" y="5260078"/>
            <a:ext cx="9137610" cy="7736782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10934760" y="3530053"/>
            <a:ext cx="9182611" cy="1730025"/>
          </a:xfrm>
        </p:spPr>
        <p:txBody>
          <a:bodyPr anchor="b"/>
          <a:lstStyle>
            <a:lvl1pPr marL="0" indent="0">
              <a:buNone/>
              <a:defRPr sz="505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800" b="1"/>
            </a:lvl3pPr>
            <a:lvl4pPr marL="2880086" indent="0">
              <a:buNone/>
              <a:defRPr sz="3350" b="1"/>
            </a:lvl4pPr>
            <a:lvl5pPr marL="3840114" indent="0">
              <a:buNone/>
              <a:defRPr sz="3350" b="1"/>
            </a:lvl5pPr>
            <a:lvl6pPr marL="4800143" indent="0">
              <a:buNone/>
              <a:defRPr sz="3350" b="1"/>
            </a:lvl6pPr>
            <a:lvl7pPr marL="5760171" indent="0">
              <a:buNone/>
              <a:defRPr sz="3350" b="1"/>
            </a:lvl7pPr>
            <a:lvl8pPr marL="6720200" indent="0">
              <a:buNone/>
              <a:defRPr sz="3350" b="1"/>
            </a:lvl8pPr>
            <a:lvl9pPr marL="7680228" indent="0">
              <a:buNone/>
              <a:defRPr sz="335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10934760" y="5260078"/>
            <a:ext cx="9182611" cy="7736782"/>
          </a:xfrm>
        </p:spPr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Soment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Em br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údo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87781" y="960014"/>
            <a:ext cx="6966409" cy="3360050"/>
          </a:xfrm>
        </p:spPr>
        <p:txBody>
          <a:bodyPr anchor="b"/>
          <a:lstStyle>
            <a:lvl1pPr>
              <a:defRPr sz="67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9182611" y="2073367"/>
            <a:ext cx="10934760" cy="10233485"/>
          </a:xfrm>
        </p:spPr>
        <p:txBody>
          <a:bodyPr/>
          <a:lstStyle>
            <a:lvl1pPr>
              <a:defRPr sz="6700"/>
            </a:lvl1pPr>
            <a:lvl2pPr>
              <a:defRPr sz="5900"/>
            </a:lvl2pPr>
            <a:lvl3pPr>
              <a:defRPr sz="505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50"/>
            </a:lvl1pPr>
            <a:lvl2pPr marL="960029" indent="0">
              <a:buNone/>
              <a:defRPr sz="2950"/>
            </a:lvl2pPr>
            <a:lvl3pPr marL="1920057" indent="0">
              <a:buNone/>
              <a:defRPr sz="250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m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87781" y="960014"/>
            <a:ext cx="6966409" cy="3360050"/>
          </a:xfrm>
        </p:spPr>
        <p:txBody>
          <a:bodyPr anchor="b"/>
          <a:lstStyle>
            <a:lvl1pPr>
              <a:defRPr sz="6700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9182611" y="2073367"/>
            <a:ext cx="10934760" cy="10233485"/>
          </a:xfrm>
        </p:spPr>
        <p:txBody>
          <a:bodyPr anchor="t"/>
          <a:lstStyle>
            <a:lvl1pPr marL="0" indent="0">
              <a:buNone/>
              <a:defRPr sz="6700"/>
            </a:lvl1pPr>
            <a:lvl2pPr marL="960029" indent="0">
              <a:buNone/>
              <a:defRPr sz="5900"/>
            </a:lvl2pPr>
            <a:lvl3pPr marL="1920057" indent="0">
              <a:buNone/>
              <a:defRPr sz="5050"/>
            </a:lvl3pPr>
            <a:lvl4pPr marL="2880086" indent="0">
              <a:buNone/>
              <a:defRPr sz="4200"/>
            </a:lvl4pPr>
            <a:lvl5pPr marL="3840114" indent="0">
              <a:buNone/>
              <a:defRPr sz="4200"/>
            </a:lvl5pPr>
            <a:lvl6pPr marL="4800143" indent="0">
              <a:buNone/>
              <a:defRPr sz="4200"/>
            </a:lvl6pPr>
            <a:lvl7pPr marL="5760171" indent="0">
              <a:buNone/>
              <a:defRPr sz="4200"/>
            </a:lvl7pPr>
            <a:lvl8pPr marL="6720200" indent="0">
              <a:buNone/>
              <a:defRPr sz="4200"/>
            </a:lvl8pPr>
            <a:lvl9pPr marL="7680228" indent="0">
              <a:buNone/>
              <a:defRPr sz="4200"/>
            </a:lvl9pPr>
          </a:lstStyle>
          <a:p>
            <a:pPr>
              <a:defRPr/>
            </a:pPr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50"/>
            </a:lvl1pPr>
            <a:lvl2pPr marL="960029" indent="0">
              <a:buNone/>
              <a:defRPr sz="2950"/>
            </a:lvl2pPr>
            <a:lvl3pPr marL="1920057" indent="0">
              <a:buNone/>
              <a:defRPr sz="250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484968" y="766681"/>
            <a:ext cx="1862959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968" y="3833390"/>
            <a:ext cx="1862959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484967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3B79B0-DD91-42CE-B7CF-60D5DFEA3EA9}" type="datetimeFigureOut">
              <a:rPr lang="pt-BR"/>
              <a:t>09/01/2020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7154843" y="13346867"/>
            <a:ext cx="728984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5254665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9B799D-8EF4-4B22-8B48-9A86C7FCCF12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920057">
        <a:lnSpc>
          <a:spcPct val="90000"/>
        </a:lnSpc>
        <a:spcBef>
          <a:spcPts val="0"/>
        </a:spcBef>
        <a:buNone/>
        <a:defRPr sz="92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>
        <a:lnSpc>
          <a:spcPct val="90000"/>
        </a:lnSpc>
        <a:spcBef>
          <a:spcPts val="2100"/>
        </a:spcBef>
        <a:buFont typeface="Arial"/>
        <a:buChar char="•"/>
        <a:defRPr sz="59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505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>
        <a:lnSpc>
          <a:spcPct val="90000"/>
        </a:lnSpc>
        <a:spcBef>
          <a:spcPts val="1050"/>
        </a:spcBef>
        <a:buFont typeface="Arial"/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>
        <a:defRPr sz="3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6081" y="0"/>
            <a:ext cx="21593918" cy="14400529"/>
          </a:xfrm>
        </p:spPr>
      </p:pic>
      <p:sp>
        <p:nvSpPr>
          <p:cNvPr id="6" name="CaixaDeTexto 5"/>
          <p:cNvSpPr txBox="1"/>
          <p:nvPr/>
        </p:nvSpPr>
        <p:spPr bwMode="auto">
          <a:xfrm>
            <a:off x="618564" y="6821559"/>
            <a:ext cx="20589838" cy="3139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5000" b="1"/>
              <a:t>EMPREENDEDOR: </a:t>
            </a:r>
            <a:r>
              <a:rPr lang="pt-BR" sz="5000" b="1" u="none"/>
              <a:t>NOME DO EMPREENDEDOR</a:t>
            </a:r>
            <a:endParaRPr/>
          </a:p>
          <a:p>
            <a:pPr>
              <a:defRPr/>
            </a:pPr>
            <a:r>
              <a:rPr lang="pt-BR" sz="5000" b="1"/>
              <a:t>EMPREENDIMENTO: NOME DO EMPREENDIMENTO/ATIVIDADE</a:t>
            </a:r>
            <a:endParaRPr/>
          </a:p>
          <a:p>
            <a:pPr>
              <a:defRPr/>
            </a:pPr>
            <a:r>
              <a:rPr lang="pt-BR" sz="5000" b="1"/>
              <a:t>LICENÇA: </a:t>
            </a:r>
            <a:r>
              <a:rPr lang="pt-BR" sz="5000" b="1"/>
              <a:t>(LP/LI/LIR/LO/LOR)</a:t>
            </a:r>
            <a:r>
              <a:rPr lang="pt-BR" sz="5000" b="1"/>
              <a:t> Nº ......</a:t>
            </a:r>
            <a:endParaRPr/>
          </a:p>
          <a:p>
            <a:pPr>
              <a:defRPr/>
            </a:pPr>
            <a:r>
              <a:rPr lang="pt-BR" sz="5000" b="1"/>
              <a:t>VIGÊNCIA DA LICENÇA: DATA DE EMISSÃO E VALIDADE</a:t>
            </a:r>
            <a:endParaRPr lang="pt-BR" sz="5000"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4968754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I</a:t>
            </a: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N</a:t>
            </a: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FORMAÇÕES SOBRE O MODELO DA PLACA PARA DIVULGAÇÃO DE LICENCIAMENTO AMBIENTAL </a:t>
            </a:r>
            <a:endParaRPr sz="2800" b="1" i="0" u="none">
              <a:solidFill>
                <a:srgbClr val="000000"/>
              </a:solidFill>
              <a:latin typeface="Cambria"/>
              <a:ea typeface="Cambria"/>
              <a:cs typeface="Cambria"/>
            </a:endParaRPr>
          </a:p>
          <a:p>
            <a:pPr marL="0" indent="0" algn="ctr">
              <a:buFont typeface="Arial"/>
              <a:buNone/>
              <a:defRPr/>
            </a:pPr>
            <a:endParaRPr sz="2800" b="1" i="0" u="none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Placa para indústrias em geral e demais atividades (</a:t>
            </a: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EXCETO LOTEAMENTO, CONSTRUÇÃO CIVIL e PRAD</a:t>
            </a: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):</a:t>
            </a:r>
            <a:endParaRPr sz="2800" b="0" i="0" u="none">
              <a:solidFill>
                <a:srgbClr val="000000"/>
              </a:solidFill>
              <a:latin typeface="Cambria"/>
              <a:ea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I - Material</a:t>
            </a: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: PVC, zinco ou madeira montada em moldura de madeira;</a:t>
            </a:r>
            <a:endParaRPr sz="2800" b="0" i="0" u="none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800" b="1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II - Dimensão</a:t>
            </a:r>
            <a:r>
              <a:rPr sz="2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: 60 cm x 40 cm.</a:t>
            </a:r>
            <a:endParaRPr sz="2800" b="0" i="0" u="none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ONLYOFFICE/8.2.0.143</Application>
  <PresentationFormat>On-screen Show (4:3)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/>
  <cp:revision>8</cp:revision>
  <dcterms:created xsi:type="dcterms:W3CDTF">2019-04-02T21:35:38Z</dcterms:created>
  <dcterms:modified xsi:type="dcterms:W3CDTF">2024-12-11T16:43:54Z</dcterms:modified>
</cp:coreProperties>
</file>