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g" ContentType="image/jpe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notesMasterIdLst>
    <p:notesMasterId r:id="rId6"/>
  </p:notesMasterIdLst>
  <p:sldIdLst>
    <p:sldId id="256" r:id="rId4"/>
    <p:sldId id="257" r:id="rId5"/>
  </p:sldIdLst>
  <p:sldSz cx="21599525" cy="14400213"/>
  <p:notesSz cx="6858000" cy="9144000"/>
  <p:defaultTextStyle>
    <a:defPPr>
      <a:defRPr lang="pt-B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36" d="100"/>
          <a:sy n="36" d="100"/>
        </p:scale>
        <p:origin x="1008" y="66"/>
      </p:cViewPr>
      <p:guideLst>
        <p:guide pos="6803"/>
        <p:guide pos="4535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theme" Target="theme/theme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 /><Relationship Id="rId8" Type="http://schemas.openxmlformats.org/officeDocument/2006/relationships/tableStyles" Target="tableStyles.xml" /><Relationship Id="rId9" Type="http://schemas.openxmlformats.org/officeDocument/2006/relationships/viewProps" Target="viewProps.xml" /></Relationships>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2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3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"/>
          </p:nvPr>
        </p:nvSpPr>
        <p:spPr bwMode="auto"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 bwMode="auto"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>
      <a:defRPr sz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 ?>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 ?>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60F631FB-5771-7183-1AFA-B22C8ACF5739}" type="slidenum">
              <a:rPr/>
              <a:t/>
            </a:fld>
            <a:endParaRPr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ChangeAspect="1" noGrp="1" noRot="1"/>
          </p:cNvSpPr>
          <p:nvPr>
            <p:ph type="sldImg"/>
          </p:nvPr>
        </p:nvSpPr>
        <p:spPr bwMode="auto"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 bwMode="auto"/>
        <p:txBody>
          <a:bodyPr/>
          <a:lstStyle/>
          <a:p>
            <a:pPr>
              <a:defRPr/>
            </a:pPr>
            <a:fld id="{28680D31-3069-8065-6110-31F0350628EC}" type="slidenum">
              <a:rPr/>
              <a:t/>
            </a:fld>
            <a:endParaRPr/>
          </a:p>
        </p:txBody>
      </p:sp>
    </p:spTree>
  </p:cSld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" userDrawn="1">
  <p:cSld name="Slide d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619965" y="2356703"/>
            <a:ext cx="18359596" cy="5013407"/>
          </a:xfrm>
        </p:spPr>
        <p:txBody>
          <a:bodyPr anchor="b"/>
          <a:lstStyle>
            <a:lvl1pPr algn="ctr">
              <a:defRPr sz="12600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2699941" y="7563446"/>
            <a:ext cx="16199644" cy="3476717"/>
          </a:xfrm>
        </p:spPr>
        <p:txBody>
          <a:bodyPr/>
          <a:lstStyle>
            <a:lvl1pPr marL="0" indent="0" algn="ctr">
              <a:buNone/>
              <a:defRPr sz="5050"/>
            </a:lvl1pPr>
            <a:lvl2pPr marL="960029" indent="0" algn="ctr">
              <a:buNone/>
              <a:defRPr sz="4200"/>
            </a:lvl2pPr>
            <a:lvl3pPr marL="1920057" indent="0" algn="ctr">
              <a:buNone/>
              <a:defRPr sz="3800"/>
            </a:lvl3pPr>
            <a:lvl4pPr marL="2880086" indent="0" algn="ctr">
              <a:buNone/>
              <a:defRPr sz="3350"/>
            </a:lvl4pPr>
            <a:lvl5pPr marL="3840114" indent="0" algn="ctr">
              <a:buNone/>
              <a:defRPr sz="3350"/>
            </a:lvl5pPr>
            <a:lvl6pPr marL="4800143" indent="0" algn="ctr">
              <a:buNone/>
              <a:defRPr sz="3350"/>
            </a:lvl6pPr>
            <a:lvl7pPr marL="5760171" indent="0" algn="ctr">
              <a:buNone/>
              <a:defRPr sz="3350"/>
            </a:lvl7pPr>
            <a:lvl8pPr marL="6720200" indent="0" algn="ctr">
              <a:buNone/>
              <a:defRPr sz="3350"/>
            </a:lvl8pPr>
            <a:lvl9pPr marL="7680228" indent="0" algn="ctr">
              <a:buNone/>
              <a:defRPr sz="3350"/>
            </a:lvl9pPr>
          </a:lstStyle>
          <a:p>
            <a:pPr>
              <a:defRPr/>
            </a:pPr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x" userDrawn="1">
  <p:cSld name="Título e texto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vertTitleAndTx" userDrawn="1">
  <p:cSld name="Título e texto verticai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15457161" y="766678"/>
            <a:ext cx="4657398" cy="12203515"/>
          </a:xfrm>
        </p:spPr>
        <p:txBody>
          <a:bodyPr vert="eaVert"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1484968" y="766678"/>
            <a:ext cx="13702199" cy="12203515"/>
          </a:xfrm>
        </p:spPr>
        <p:txBody>
          <a:bodyPr vert="eaVert"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" userDrawn="1">
  <p:cSld name="Título e conteúd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secHead" userDrawn="1">
  <p:cSld name="Cabeçalho da Seçã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73719" y="3590057"/>
            <a:ext cx="18629590" cy="5990088"/>
          </a:xfrm>
        </p:spPr>
        <p:txBody>
          <a:bodyPr anchor="b"/>
          <a:lstStyle>
            <a:lvl1pPr>
              <a:defRPr sz="12600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73719" y="9636813"/>
            <a:ext cx="18629590" cy="3150046"/>
          </a:xfrm>
        </p:spPr>
        <p:txBody>
          <a:bodyPr/>
          <a:lstStyle>
            <a:lvl1pPr marL="0" indent="0">
              <a:buNone/>
              <a:defRPr sz="5050">
                <a:solidFill>
                  <a:schemeClr val="tx1"/>
                </a:solidFill>
              </a:defRPr>
            </a:lvl1pPr>
            <a:lvl2pPr marL="960029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1920057" indent="0">
              <a:buNone/>
              <a:defRPr sz="3800">
                <a:solidFill>
                  <a:schemeClr val="tx1">
                    <a:tint val="75000"/>
                  </a:schemeClr>
                </a:solidFill>
              </a:defRPr>
            </a:lvl3pPr>
            <a:lvl4pPr marL="2880086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4pPr>
            <a:lvl5pPr marL="3840114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5pPr>
            <a:lvl6pPr marL="4800143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6pPr>
            <a:lvl7pPr marL="5760171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7pPr>
            <a:lvl8pPr marL="6720200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8pPr>
            <a:lvl9pPr marL="7680228" indent="0">
              <a:buNone/>
              <a:defRPr sz="33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Obj" userDrawn="1">
  <p:cSld name="Duas Partes de Conteúd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1484967" y="3833390"/>
            <a:ext cx="9179798" cy="9136803"/>
          </a:xfrm>
        </p:spPr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0934760" y="3833390"/>
            <a:ext cx="9179798" cy="9136803"/>
          </a:xfrm>
        </p:spPr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woTxTwoObj" userDrawn="1">
  <p:cSld name="Comparaçã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87781" y="766681"/>
            <a:ext cx="18629590" cy="2783376"/>
          </a:xfrm>
        </p:spPr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7783" y="3530053"/>
            <a:ext cx="9137610" cy="1730025"/>
          </a:xfrm>
        </p:spPr>
        <p:txBody>
          <a:bodyPr anchor="b"/>
          <a:lstStyle>
            <a:lvl1pPr marL="0" indent="0">
              <a:buNone/>
              <a:defRPr sz="505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800" b="1"/>
            </a:lvl3pPr>
            <a:lvl4pPr marL="2880086" indent="0">
              <a:buNone/>
              <a:defRPr sz="3350" b="1"/>
            </a:lvl4pPr>
            <a:lvl5pPr marL="3840114" indent="0">
              <a:buNone/>
              <a:defRPr sz="3350" b="1"/>
            </a:lvl5pPr>
            <a:lvl6pPr marL="4800143" indent="0">
              <a:buNone/>
              <a:defRPr sz="3350" b="1"/>
            </a:lvl6pPr>
            <a:lvl7pPr marL="5760171" indent="0">
              <a:buNone/>
              <a:defRPr sz="3350" b="1"/>
            </a:lvl7pPr>
            <a:lvl8pPr marL="6720200" indent="0">
              <a:buNone/>
              <a:defRPr sz="3350" b="1"/>
            </a:lvl8pPr>
            <a:lvl9pPr marL="7680228" indent="0">
              <a:buNone/>
              <a:defRPr sz="3350" b="1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1487783" y="5260078"/>
            <a:ext cx="9137610" cy="7736782"/>
          </a:xfrm>
        </p:spPr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10934760" y="3530053"/>
            <a:ext cx="9182611" cy="1730025"/>
          </a:xfrm>
        </p:spPr>
        <p:txBody>
          <a:bodyPr anchor="b"/>
          <a:lstStyle>
            <a:lvl1pPr marL="0" indent="0">
              <a:buNone/>
              <a:defRPr sz="5050" b="1"/>
            </a:lvl1pPr>
            <a:lvl2pPr marL="960029" indent="0">
              <a:buNone/>
              <a:defRPr sz="4200" b="1"/>
            </a:lvl2pPr>
            <a:lvl3pPr marL="1920057" indent="0">
              <a:buNone/>
              <a:defRPr sz="3800" b="1"/>
            </a:lvl3pPr>
            <a:lvl4pPr marL="2880086" indent="0">
              <a:buNone/>
              <a:defRPr sz="3350" b="1"/>
            </a:lvl4pPr>
            <a:lvl5pPr marL="3840114" indent="0">
              <a:buNone/>
              <a:defRPr sz="3350" b="1"/>
            </a:lvl5pPr>
            <a:lvl6pPr marL="4800143" indent="0">
              <a:buNone/>
              <a:defRPr sz="3350" b="1"/>
            </a:lvl6pPr>
            <a:lvl7pPr marL="5760171" indent="0">
              <a:buNone/>
              <a:defRPr sz="3350" b="1"/>
            </a:lvl7pPr>
            <a:lvl8pPr marL="6720200" indent="0">
              <a:buNone/>
              <a:defRPr sz="3350" b="1"/>
            </a:lvl8pPr>
            <a:lvl9pPr marL="7680228" indent="0">
              <a:buNone/>
              <a:defRPr sz="3350" b="1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10934760" y="5260078"/>
            <a:ext cx="9182611" cy="7736782"/>
          </a:xfrm>
        </p:spPr>
        <p:txBody>
          <a:bodyPr/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titleOnly" userDrawn="1">
  <p:cSld name="Somente títul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blank" userDrawn="1">
  <p:cSld name="Em branco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objTx" userDrawn="1">
  <p:cSld name="Conteúdo com Le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87781" y="960014"/>
            <a:ext cx="6966409" cy="3360050"/>
          </a:xfrm>
        </p:spPr>
        <p:txBody>
          <a:bodyPr anchor="b"/>
          <a:lstStyle>
            <a:lvl1pPr>
              <a:defRPr sz="6700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9182611" y="2073367"/>
            <a:ext cx="10934760" cy="10233485"/>
          </a:xfrm>
        </p:spPr>
        <p:txBody>
          <a:bodyPr/>
          <a:lstStyle>
            <a:lvl1pPr>
              <a:defRPr sz="6700"/>
            </a:lvl1pPr>
            <a:lvl2pPr>
              <a:defRPr sz="5900"/>
            </a:lvl2pPr>
            <a:lvl3pPr>
              <a:defRPr sz="505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50"/>
            </a:lvl1pPr>
            <a:lvl2pPr marL="960029" indent="0">
              <a:buNone/>
              <a:defRPr sz="2950"/>
            </a:lvl2pPr>
            <a:lvl3pPr marL="1920057" indent="0">
              <a:buNone/>
              <a:defRPr sz="250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showMasterSp="1" type="picTx" userDrawn="1">
  <p:cSld name="Imagem com Legenda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1487781" y="960014"/>
            <a:ext cx="6966409" cy="3360050"/>
          </a:xfrm>
        </p:spPr>
        <p:txBody>
          <a:bodyPr anchor="b"/>
          <a:lstStyle>
            <a:lvl1pPr>
              <a:defRPr sz="6700"/>
            </a:lvl1pPr>
          </a:lstStyle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9182611" y="2073367"/>
            <a:ext cx="10934760" cy="10233485"/>
          </a:xfrm>
        </p:spPr>
        <p:txBody>
          <a:bodyPr anchor="t"/>
          <a:lstStyle>
            <a:lvl1pPr marL="0" indent="0">
              <a:buNone/>
              <a:defRPr sz="6700"/>
            </a:lvl1pPr>
            <a:lvl2pPr marL="960029" indent="0">
              <a:buNone/>
              <a:defRPr sz="5900"/>
            </a:lvl2pPr>
            <a:lvl3pPr marL="1920057" indent="0">
              <a:buNone/>
              <a:defRPr sz="5050"/>
            </a:lvl3pPr>
            <a:lvl4pPr marL="2880086" indent="0">
              <a:buNone/>
              <a:defRPr sz="4200"/>
            </a:lvl4pPr>
            <a:lvl5pPr marL="3840114" indent="0">
              <a:buNone/>
              <a:defRPr sz="4200"/>
            </a:lvl5pPr>
            <a:lvl6pPr marL="4800143" indent="0">
              <a:buNone/>
              <a:defRPr sz="4200"/>
            </a:lvl6pPr>
            <a:lvl7pPr marL="5760171" indent="0">
              <a:buNone/>
              <a:defRPr sz="4200"/>
            </a:lvl7pPr>
            <a:lvl8pPr marL="6720200" indent="0">
              <a:buNone/>
              <a:defRPr sz="4200"/>
            </a:lvl8pPr>
            <a:lvl9pPr marL="7680228" indent="0">
              <a:buNone/>
              <a:defRPr sz="4200"/>
            </a:lvl9pPr>
          </a:lstStyle>
          <a:p>
            <a:pPr>
              <a:defRPr/>
            </a:pPr>
            <a:r>
              <a:rPr lang="pt-BR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1487781" y="4320064"/>
            <a:ext cx="6966409" cy="8003453"/>
          </a:xfrm>
        </p:spPr>
        <p:txBody>
          <a:bodyPr/>
          <a:lstStyle>
            <a:lvl1pPr marL="0" indent="0">
              <a:buNone/>
              <a:defRPr sz="3350"/>
            </a:lvl1pPr>
            <a:lvl2pPr marL="960029" indent="0">
              <a:buNone/>
              <a:defRPr sz="2950"/>
            </a:lvl2pPr>
            <a:lvl3pPr marL="1920057" indent="0">
              <a:buNone/>
              <a:defRPr sz="2500"/>
            </a:lvl3pPr>
            <a:lvl4pPr marL="2880086" indent="0">
              <a:buNone/>
              <a:defRPr sz="2100"/>
            </a:lvl4pPr>
            <a:lvl5pPr marL="3840114" indent="0">
              <a:buNone/>
              <a:defRPr sz="2100"/>
            </a:lvl5pPr>
            <a:lvl6pPr marL="4800143" indent="0">
              <a:buNone/>
              <a:defRPr sz="2100"/>
            </a:lvl6pPr>
            <a:lvl7pPr marL="5760171" indent="0">
              <a:buNone/>
              <a:defRPr sz="2100"/>
            </a:lvl7pPr>
            <a:lvl8pPr marL="6720200" indent="0">
              <a:buNone/>
              <a:defRPr sz="2100"/>
            </a:lvl8pPr>
            <a:lvl9pPr marL="7680228" indent="0">
              <a:buNone/>
              <a:defRPr sz="2100"/>
            </a:lvl9pPr>
          </a:lstStyle>
          <a:p>
            <a:pPr lvl="0">
              <a:defRPr/>
            </a:pPr>
            <a:r>
              <a:rPr lang="pt-BR"/>
              <a:t>Clique para editar o texto mestre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484968" y="766681"/>
            <a:ext cx="18629590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84968" y="3833390"/>
            <a:ext cx="18629590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pt-BR"/>
              <a:t>Clique para editar o texto mestre</a:t>
            </a:r>
            <a:endParaRPr/>
          </a:p>
          <a:p>
            <a:pPr lvl="1">
              <a:defRPr/>
            </a:pPr>
            <a:r>
              <a:rPr lang="pt-BR"/>
              <a:t>Segundo nível</a:t>
            </a:r>
            <a:endParaRPr/>
          </a:p>
          <a:p>
            <a:pPr lvl="2">
              <a:defRPr/>
            </a:pPr>
            <a:r>
              <a:rPr lang="pt-BR"/>
              <a:t>Terceiro nível</a:t>
            </a:r>
            <a:endParaRPr/>
          </a:p>
          <a:p>
            <a:pPr lvl="3">
              <a:defRPr/>
            </a:pPr>
            <a:r>
              <a:rPr lang="pt-BR"/>
              <a:t>Quarto nível</a:t>
            </a:r>
            <a:endParaRPr/>
          </a:p>
          <a:p>
            <a:pPr lvl="4">
              <a:defRPr/>
            </a:pPr>
            <a:r>
              <a:rPr lang="pt-BR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1484967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23B79B0-DD91-42CE-B7CF-60D5DFEA3EA9}" type="datetimeFigureOut">
              <a:rPr lang="pt-BR"/>
              <a:t>09/01/2020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7154843" y="13346867"/>
            <a:ext cx="7289840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15254665" y="13346867"/>
            <a:ext cx="4859893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69B799D-8EF4-4B22-8B48-9A86C7FCCF12}" type="slidenum">
              <a:rPr lang="pt-BR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1920057">
        <a:lnSpc>
          <a:spcPct val="90000"/>
        </a:lnSpc>
        <a:spcBef>
          <a:spcPts val="0"/>
        </a:spcBef>
        <a:buNone/>
        <a:defRPr sz="925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>
        <a:lnSpc>
          <a:spcPct val="90000"/>
        </a:lnSpc>
        <a:spcBef>
          <a:spcPts val="2100"/>
        </a:spcBef>
        <a:buFont typeface="Arial"/>
        <a:buChar char="•"/>
        <a:defRPr sz="59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505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4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>
        <a:lnSpc>
          <a:spcPct val="90000"/>
        </a:lnSpc>
        <a:spcBef>
          <a:spcPts val="1050"/>
        </a:spcBef>
        <a:buFont typeface="Arial"/>
        <a:buChar char="•"/>
        <a:defRPr sz="3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>
        <a:defRPr sz="3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ChangeAspect="1" noGrp="1"/>
          </p:cNvPicPr>
          <p:nvPr>
            <p:ph idx="1"/>
          </p:nvPr>
        </p:nvPicPr>
        <p:blipFill>
          <a:blip r:embed="rId3"/>
          <a:stretch/>
        </p:blipFill>
        <p:spPr bwMode="auto">
          <a:xfrm>
            <a:off x="6081" y="0"/>
            <a:ext cx="21593918" cy="14400529"/>
          </a:xfrm>
        </p:spPr>
      </p:pic>
      <p:sp>
        <p:nvSpPr>
          <p:cNvPr id="6" name="CaixaDeTexto 5"/>
          <p:cNvSpPr txBox="1"/>
          <p:nvPr/>
        </p:nvSpPr>
        <p:spPr bwMode="auto">
          <a:xfrm>
            <a:off x="618564" y="6821559"/>
            <a:ext cx="20589838" cy="31397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pt-BR" sz="5000" b="1"/>
              <a:t>EMPREENDEDOR: </a:t>
            </a:r>
            <a:r>
              <a:rPr lang="pt-BR" sz="5000" b="1" u="none"/>
              <a:t>NOME DO EMPREENDEDOR</a:t>
            </a:r>
            <a:endParaRPr/>
          </a:p>
          <a:p>
            <a:pPr>
              <a:defRPr/>
            </a:pPr>
            <a:r>
              <a:rPr lang="pt-BR" sz="5000" b="1"/>
              <a:t>EMPREENDIMENTO: NOME DO EMPREENDIMENTO/ATIVIDADE</a:t>
            </a:r>
            <a:endParaRPr/>
          </a:p>
          <a:p>
            <a:pPr>
              <a:defRPr/>
            </a:pPr>
            <a:r>
              <a:rPr lang="pt-BR" sz="5000" b="1"/>
              <a:t>LICENÇA: </a:t>
            </a:r>
            <a:r>
              <a:rPr lang="pt-BR" sz="5000" b="1"/>
              <a:t>(LP/LI/LIR/LO/LOR)</a:t>
            </a:r>
            <a:r>
              <a:rPr lang="pt-BR" sz="5000" b="1"/>
              <a:t> Nº ......</a:t>
            </a:r>
            <a:endParaRPr/>
          </a:p>
          <a:p>
            <a:pPr>
              <a:defRPr/>
            </a:pPr>
            <a:r>
              <a:rPr lang="pt-BR" sz="5000" b="1"/>
              <a:t>VIGÊNCIA DA LICENÇA: DATA DE EMISSÃO E VALIDADE</a:t>
            </a:r>
            <a:endParaRPr lang="pt-BR" sz="5000" b="1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xmlns:mc="http://schemas.openxmlformats.org/markup-compatibility/2006" showMasterPhAnim="0" showMasterSp="1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944968754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 algn="ctr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I</a:t>
            </a:r>
            <a:r>
              <a:rPr sz="2800" b="1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NFORMAÇÕES SOBRE O MODELO DA PLACA PARA DIVULGAÇÃO DE LICENCIAMENTO AMBIENTAL </a:t>
            </a:r>
            <a:endParaRPr sz="2800" b="1" i="0" u="none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 marL="0" indent="0" algn="ctr">
              <a:buFont typeface="Arial"/>
              <a:buNone/>
              <a:defRPr/>
            </a:pPr>
            <a:endParaRPr sz="2800" b="1" i="0" u="none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Placa para loteamentos, construção civil e </a:t>
            </a: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Projetos de Recuperação de Área Degradada (PRADs):</a:t>
            </a:r>
            <a:endParaRPr sz="2800" b="0" i="0" u="none">
              <a:solidFill>
                <a:srgbClr val="000000"/>
              </a:solidFill>
              <a:latin typeface="Cambria"/>
              <a:ea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sz="2800" b="1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I - Material</a:t>
            </a: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: PVC, zinco ou madeira montada em moldura de madeira;</a:t>
            </a:r>
            <a:endParaRPr sz="2800" b="0" i="0" u="none">
              <a:solidFill>
                <a:srgbClr val="000000"/>
              </a:solidFill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sz="2800" b="1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II - Dimensão</a:t>
            </a:r>
            <a:r>
              <a:rPr sz="2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: 120 cm x 80 cm.</a:t>
            </a:r>
            <a:endParaRPr sz="2800" b="0" i="0" u="none">
              <a:solidFill>
                <a:srgbClr val="000000"/>
              </a:solidFill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:p14="http://schemas.microsoft.com/office/powerpoint/2010/main" Requires="p159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_rels/theme2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ema do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ppt/theme/theme2.xml><?xml version="1.0" encoding="utf-8"?>
<a:theme xmlns:a="http://schemas.openxmlformats.org/drawingml/2006/main" xmlns:r="http://schemas.openxmlformats.org/officeDocument/2006/relationships" xmlns:p="http://schemas.openxmlformats.org/presentation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Tema do 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ONLYOFFICE/8.2.0.143</Application>
  <PresentationFormat>On-screen Show (4:3)</PresentationFormat>
  <Paragraphs>0</Paragraphs>
  <Slides>2</Slides>
  <Notes>2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 1</vt:lpstr>
      <vt:lpstr>Slide 1</vt:lpstr>
      <vt:lpstr>Slide 2</vt:lpstr>
    </vt:vector>
  </TitlesOfParts>
  <LinksUpToDate>0</LinksUpToDate>
  <SharedDoc>0</SharedDoc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User</dc:creator>
  <cp:lastModifiedBy/>
  <cp:revision>9</cp:revision>
  <dcterms:created xsi:type="dcterms:W3CDTF">2019-04-02T21:35:38Z</dcterms:created>
  <dcterms:modified xsi:type="dcterms:W3CDTF">2024-12-11T16:42:47Z</dcterms:modified>
</cp:coreProperties>
</file>