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21599525" cy="1440021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6" d="100"/>
          <a:sy n="36" d="100"/>
        </p:scale>
        <p:origin x="10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2356703"/>
            <a:ext cx="18359596" cy="5013407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7563446"/>
            <a:ext cx="16199644" cy="3476717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79B0-DD91-42CE-B7CF-60D5DFEA3EA9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799D-8EF4-4B22-8B48-9A86C7FCCF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33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79B0-DD91-42CE-B7CF-60D5DFEA3EA9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799D-8EF4-4B22-8B48-9A86C7FCCF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20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766678"/>
            <a:ext cx="4657398" cy="1220351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766678"/>
            <a:ext cx="13702199" cy="1220351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79B0-DD91-42CE-B7CF-60D5DFEA3EA9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799D-8EF4-4B22-8B48-9A86C7FCCF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43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79B0-DD91-42CE-B7CF-60D5DFEA3EA9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799D-8EF4-4B22-8B48-9A86C7FCCF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75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3590057"/>
            <a:ext cx="18629590" cy="5990088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9636813"/>
            <a:ext cx="18629590" cy="3150046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79B0-DD91-42CE-B7CF-60D5DFEA3EA9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799D-8EF4-4B22-8B48-9A86C7FCCF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61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833390"/>
            <a:ext cx="9179798" cy="91368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833390"/>
            <a:ext cx="9179798" cy="913680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79B0-DD91-42CE-B7CF-60D5DFEA3EA9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799D-8EF4-4B22-8B48-9A86C7FCCF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70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766681"/>
            <a:ext cx="18629590" cy="278337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3530053"/>
            <a:ext cx="9137610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5260078"/>
            <a:ext cx="9137610" cy="773678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3530053"/>
            <a:ext cx="9182611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5260078"/>
            <a:ext cx="9182611" cy="773678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79B0-DD91-42CE-B7CF-60D5DFEA3EA9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799D-8EF4-4B22-8B48-9A86C7FCCF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93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79B0-DD91-42CE-B7CF-60D5DFEA3EA9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799D-8EF4-4B22-8B48-9A86C7FCCF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3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79B0-DD91-42CE-B7CF-60D5DFEA3EA9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799D-8EF4-4B22-8B48-9A86C7FCCF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848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2073367"/>
            <a:ext cx="10934760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79B0-DD91-42CE-B7CF-60D5DFEA3EA9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799D-8EF4-4B22-8B48-9A86C7FCCF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82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2073367"/>
            <a:ext cx="10934760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79B0-DD91-42CE-B7CF-60D5DFEA3EA9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799D-8EF4-4B22-8B48-9A86C7FCCF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271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B79B0-DD91-42CE-B7CF-60D5DFEA3EA9}" type="datetimeFigureOut">
              <a:rPr lang="pt-BR" smtClean="0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B799D-8EF4-4B22-8B48-9A86C7FCCF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061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" y="0"/>
            <a:ext cx="21593918" cy="14400529"/>
          </a:xfrm>
        </p:spPr>
      </p:pic>
      <p:sp>
        <p:nvSpPr>
          <p:cNvPr id="6" name="CaixaDeTexto 5"/>
          <p:cNvSpPr txBox="1"/>
          <p:nvPr/>
        </p:nvSpPr>
        <p:spPr>
          <a:xfrm>
            <a:off x="618566" y="6821560"/>
            <a:ext cx="2057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 smtClean="0"/>
              <a:t>EMPREENDEDOR: NOME DO EMPREENDEDOR</a:t>
            </a:r>
          </a:p>
          <a:p>
            <a:r>
              <a:rPr lang="pt-BR" sz="5000" b="1" dirty="0" smtClean="0"/>
              <a:t>EMPREENDIMENTO: NOME DO EMPREENDIMENTO/ATIVIDADE</a:t>
            </a:r>
          </a:p>
          <a:p>
            <a:r>
              <a:rPr lang="pt-BR" sz="5000" b="1" dirty="0" smtClean="0"/>
              <a:t>LICENÇA: TIPO </a:t>
            </a:r>
            <a:r>
              <a:rPr lang="pt-BR" sz="5000" b="1" dirty="0"/>
              <a:t>E </a:t>
            </a:r>
            <a:r>
              <a:rPr lang="pt-BR" sz="5000" b="1" dirty="0" smtClean="0"/>
              <a:t>NÚMERO DE LICENÇA (LP/LI/LIR/LO/LOR)</a:t>
            </a:r>
          </a:p>
          <a:p>
            <a:r>
              <a:rPr lang="pt-BR" sz="5000" b="1" dirty="0" smtClean="0"/>
              <a:t>VIGÊNCIA DA LICENÇA: DATA DE EMISSÃO E VALIDADE</a:t>
            </a:r>
            <a:endParaRPr lang="pt-BR" sz="5000" b="1" dirty="0"/>
          </a:p>
        </p:txBody>
      </p:sp>
    </p:spTree>
    <p:extLst>
      <p:ext uri="{BB962C8B-B14F-4D97-AF65-F5344CB8AC3E}">
        <p14:creationId xmlns:p14="http://schemas.microsoft.com/office/powerpoint/2010/main" val="23480388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29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5</cp:revision>
  <dcterms:created xsi:type="dcterms:W3CDTF">2019-04-02T21:35:38Z</dcterms:created>
  <dcterms:modified xsi:type="dcterms:W3CDTF">2020-01-09T17:34:33Z</dcterms:modified>
</cp:coreProperties>
</file>