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1599525" cy="1440021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10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2356703"/>
            <a:ext cx="18359596" cy="5013407"/>
          </a:xfrm>
        </p:spPr>
        <p:txBody>
          <a:bodyPr anchor="b"/>
          <a:lstStyle>
            <a:lvl1pPr algn="ctr">
              <a:defRPr sz="1259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7563446"/>
            <a:ext cx="16199644" cy="3476717"/>
          </a:xfrm>
        </p:spPr>
        <p:txBody>
          <a:bodyPr/>
          <a:lstStyle>
            <a:lvl1pPr marL="0" indent="0" algn="ctr">
              <a:buNone/>
              <a:defRPr sz="5040"/>
            </a:lvl1pPr>
            <a:lvl2pPr marL="960029" indent="0" algn="ctr">
              <a:buNone/>
              <a:defRPr sz="4200"/>
            </a:lvl2pPr>
            <a:lvl3pPr marL="1920057" indent="0" algn="ctr">
              <a:buNone/>
              <a:defRPr sz="3780"/>
            </a:lvl3pPr>
            <a:lvl4pPr marL="2880086" indent="0" algn="ctr">
              <a:buNone/>
              <a:defRPr sz="3360"/>
            </a:lvl4pPr>
            <a:lvl5pPr marL="3840114" indent="0" algn="ctr">
              <a:buNone/>
              <a:defRPr sz="3360"/>
            </a:lvl5pPr>
            <a:lvl6pPr marL="4800143" indent="0" algn="ctr">
              <a:buNone/>
              <a:defRPr sz="3360"/>
            </a:lvl6pPr>
            <a:lvl7pPr marL="5760171" indent="0" algn="ctr">
              <a:buNone/>
              <a:defRPr sz="3360"/>
            </a:lvl7pPr>
            <a:lvl8pPr marL="6720200" indent="0" algn="ctr">
              <a:buNone/>
              <a:defRPr sz="3360"/>
            </a:lvl8pPr>
            <a:lvl9pPr marL="7680228" indent="0" algn="ctr">
              <a:buNone/>
              <a:defRPr sz="336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33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20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766678"/>
            <a:ext cx="4657398" cy="1220351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766678"/>
            <a:ext cx="13702199" cy="1220351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43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7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3590057"/>
            <a:ext cx="18629590" cy="5990088"/>
          </a:xfrm>
        </p:spPr>
        <p:txBody>
          <a:bodyPr anchor="b"/>
          <a:lstStyle>
            <a:lvl1pPr>
              <a:defRPr sz="1259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9636813"/>
            <a:ext cx="18629590" cy="3150046"/>
          </a:xfrm>
        </p:spPr>
        <p:txBody>
          <a:bodyPr/>
          <a:lstStyle>
            <a:lvl1pPr marL="0" indent="0">
              <a:buNone/>
              <a:defRPr sz="5040">
                <a:solidFill>
                  <a:schemeClr val="tx1"/>
                </a:solidFill>
              </a:defRPr>
            </a:lvl1pPr>
            <a:lvl2pPr marL="960029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61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3833390"/>
            <a:ext cx="9179798" cy="91368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3833390"/>
            <a:ext cx="9179798" cy="91368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70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766681"/>
            <a:ext cx="18629590" cy="278337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3530053"/>
            <a:ext cx="9137610" cy="1730025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780" b="1"/>
            </a:lvl3pPr>
            <a:lvl4pPr marL="2880086" indent="0">
              <a:buNone/>
              <a:defRPr sz="3360" b="1"/>
            </a:lvl4pPr>
            <a:lvl5pPr marL="3840114" indent="0">
              <a:buNone/>
              <a:defRPr sz="3360" b="1"/>
            </a:lvl5pPr>
            <a:lvl6pPr marL="4800143" indent="0">
              <a:buNone/>
              <a:defRPr sz="3360" b="1"/>
            </a:lvl6pPr>
            <a:lvl7pPr marL="5760171" indent="0">
              <a:buNone/>
              <a:defRPr sz="3360" b="1"/>
            </a:lvl7pPr>
            <a:lvl8pPr marL="6720200" indent="0">
              <a:buNone/>
              <a:defRPr sz="3360" b="1"/>
            </a:lvl8pPr>
            <a:lvl9pPr marL="7680228" indent="0">
              <a:buNone/>
              <a:defRPr sz="336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5260078"/>
            <a:ext cx="9137610" cy="773678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3530053"/>
            <a:ext cx="9182611" cy="1730025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780" b="1"/>
            </a:lvl3pPr>
            <a:lvl4pPr marL="2880086" indent="0">
              <a:buNone/>
              <a:defRPr sz="3360" b="1"/>
            </a:lvl4pPr>
            <a:lvl5pPr marL="3840114" indent="0">
              <a:buNone/>
              <a:defRPr sz="3360" b="1"/>
            </a:lvl5pPr>
            <a:lvl6pPr marL="4800143" indent="0">
              <a:buNone/>
              <a:defRPr sz="3360" b="1"/>
            </a:lvl6pPr>
            <a:lvl7pPr marL="5760171" indent="0">
              <a:buNone/>
              <a:defRPr sz="3360" b="1"/>
            </a:lvl7pPr>
            <a:lvl8pPr marL="6720200" indent="0">
              <a:buNone/>
              <a:defRPr sz="3360" b="1"/>
            </a:lvl8pPr>
            <a:lvl9pPr marL="7680228" indent="0">
              <a:buNone/>
              <a:defRPr sz="336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5260078"/>
            <a:ext cx="9182611" cy="773678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93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3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48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960014"/>
            <a:ext cx="6966409" cy="3360050"/>
          </a:xfrm>
        </p:spPr>
        <p:txBody>
          <a:bodyPr anchor="b"/>
          <a:lstStyle>
            <a:lvl1pPr>
              <a:defRPr sz="671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2073367"/>
            <a:ext cx="10934760" cy="10233485"/>
          </a:xfrm>
        </p:spPr>
        <p:txBody>
          <a:bodyPr/>
          <a:lstStyle>
            <a:lvl1pPr>
              <a:defRPr sz="6719"/>
            </a:lvl1pPr>
            <a:lvl2pPr>
              <a:defRPr sz="5879"/>
            </a:lvl2pPr>
            <a:lvl3pPr>
              <a:defRPr sz="504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4320064"/>
            <a:ext cx="6966409" cy="8003453"/>
          </a:xfrm>
        </p:spPr>
        <p:txBody>
          <a:bodyPr/>
          <a:lstStyle>
            <a:lvl1pPr marL="0" indent="0">
              <a:buNone/>
              <a:defRPr sz="3360"/>
            </a:lvl1pPr>
            <a:lvl2pPr marL="960029" indent="0">
              <a:buNone/>
              <a:defRPr sz="2940"/>
            </a:lvl2pPr>
            <a:lvl3pPr marL="1920057" indent="0">
              <a:buNone/>
              <a:defRPr sz="2520"/>
            </a:lvl3pPr>
            <a:lvl4pPr marL="2880086" indent="0">
              <a:buNone/>
              <a:defRPr sz="2100"/>
            </a:lvl4pPr>
            <a:lvl5pPr marL="3840114" indent="0">
              <a:buNone/>
              <a:defRPr sz="2100"/>
            </a:lvl5pPr>
            <a:lvl6pPr marL="4800143" indent="0">
              <a:buNone/>
              <a:defRPr sz="2100"/>
            </a:lvl6pPr>
            <a:lvl7pPr marL="5760171" indent="0">
              <a:buNone/>
              <a:defRPr sz="2100"/>
            </a:lvl7pPr>
            <a:lvl8pPr marL="6720200" indent="0">
              <a:buNone/>
              <a:defRPr sz="2100"/>
            </a:lvl8pPr>
            <a:lvl9pPr marL="7680228" indent="0">
              <a:buNone/>
              <a:defRPr sz="21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2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960014"/>
            <a:ext cx="6966409" cy="3360050"/>
          </a:xfrm>
        </p:spPr>
        <p:txBody>
          <a:bodyPr anchor="b"/>
          <a:lstStyle>
            <a:lvl1pPr>
              <a:defRPr sz="671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2073367"/>
            <a:ext cx="10934760" cy="10233485"/>
          </a:xfrm>
        </p:spPr>
        <p:txBody>
          <a:bodyPr anchor="t"/>
          <a:lstStyle>
            <a:lvl1pPr marL="0" indent="0">
              <a:buNone/>
              <a:defRPr sz="6719"/>
            </a:lvl1pPr>
            <a:lvl2pPr marL="960029" indent="0">
              <a:buNone/>
              <a:defRPr sz="5879"/>
            </a:lvl2pPr>
            <a:lvl3pPr marL="1920057" indent="0">
              <a:buNone/>
              <a:defRPr sz="5040"/>
            </a:lvl3pPr>
            <a:lvl4pPr marL="2880086" indent="0">
              <a:buNone/>
              <a:defRPr sz="4200"/>
            </a:lvl4pPr>
            <a:lvl5pPr marL="3840114" indent="0">
              <a:buNone/>
              <a:defRPr sz="4200"/>
            </a:lvl5pPr>
            <a:lvl6pPr marL="4800143" indent="0">
              <a:buNone/>
              <a:defRPr sz="4200"/>
            </a:lvl6pPr>
            <a:lvl7pPr marL="5760171" indent="0">
              <a:buNone/>
              <a:defRPr sz="4200"/>
            </a:lvl7pPr>
            <a:lvl8pPr marL="6720200" indent="0">
              <a:buNone/>
              <a:defRPr sz="4200"/>
            </a:lvl8pPr>
            <a:lvl9pPr marL="7680228" indent="0">
              <a:buNone/>
              <a:defRPr sz="42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4320064"/>
            <a:ext cx="6966409" cy="8003453"/>
          </a:xfrm>
        </p:spPr>
        <p:txBody>
          <a:bodyPr/>
          <a:lstStyle>
            <a:lvl1pPr marL="0" indent="0">
              <a:buNone/>
              <a:defRPr sz="3360"/>
            </a:lvl1pPr>
            <a:lvl2pPr marL="960029" indent="0">
              <a:buNone/>
              <a:defRPr sz="2940"/>
            </a:lvl2pPr>
            <a:lvl3pPr marL="1920057" indent="0">
              <a:buNone/>
              <a:defRPr sz="2520"/>
            </a:lvl3pPr>
            <a:lvl4pPr marL="2880086" indent="0">
              <a:buNone/>
              <a:defRPr sz="2100"/>
            </a:lvl4pPr>
            <a:lvl5pPr marL="3840114" indent="0">
              <a:buNone/>
              <a:defRPr sz="2100"/>
            </a:lvl5pPr>
            <a:lvl6pPr marL="4800143" indent="0">
              <a:buNone/>
              <a:defRPr sz="2100"/>
            </a:lvl6pPr>
            <a:lvl7pPr marL="5760171" indent="0">
              <a:buNone/>
              <a:defRPr sz="2100"/>
            </a:lvl7pPr>
            <a:lvl8pPr marL="6720200" indent="0">
              <a:buNone/>
              <a:defRPr sz="2100"/>
            </a:lvl8pPr>
            <a:lvl9pPr marL="7680228" indent="0">
              <a:buNone/>
              <a:defRPr sz="21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271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766681"/>
            <a:ext cx="18629590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3833390"/>
            <a:ext cx="1862959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B79B0-DD91-42CE-B7CF-60D5DFEA3EA9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799D-8EF4-4B22-8B48-9A86C7FCCF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61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920057" rtl="0" eaLnBrk="1" latinLnBrk="0" hangingPunct="1">
        <a:lnSpc>
          <a:spcPct val="90000"/>
        </a:lnSpc>
        <a:spcBef>
          <a:spcPct val="0"/>
        </a:spcBef>
        <a:buNone/>
        <a:defRPr sz="92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920057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400071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60100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4320129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5280157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6240186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7200214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81602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" y="0"/>
            <a:ext cx="21593918" cy="14400529"/>
          </a:xfrm>
        </p:spPr>
      </p:pic>
      <p:sp>
        <p:nvSpPr>
          <p:cNvPr id="6" name="CaixaDeTexto 5"/>
          <p:cNvSpPr txBox="1"/>
          <p:nvPr/>
        </p:nvSpPr>
        <p:spPr>
          <a:xfrm>
            <a:off x="618566" y="6821560"/>
            <a:ext cx="2057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b="1" dirty="0" smtClean="0"/>
              <a:t>EMPREENDEDOR: NOME DO EMPREENDEDOR</a:t>
            </a:r>
          </a:p>
          <a:p>
            <a:r>
              <a:rPr lang="pt-BR" sz="5000" b="1" dirty="0" smtClean="0"/>
              <a:t>EMPREENDIMENTO: NOME DO EMPREENDIMENTO/ATIVIDADE</a:t>
            </a:r>
          </a:p>
          <a:p>
            <a:r>
              <a:rPr lang="pt-BR" sz="5000" b="1" dirty="0" smtClean="0"/>
              <a:t>LICENÇA: TIPO </a:t>
            </a:r>
            <a:r>
              <a:rPr lang="pt-BR" sz="5000" b="1" dirty="0"/>
              <a:t>E </a:t>
            </a:r>
            <a:r>
              <a:rPr lang="pt-BR" sz="5000" b="1" dirty="0" smtClean="0"/>
              <a:t>NÚMERO DE LICENÇA (LP/LI/LIR/LO/LOR)</a:t>
            </a:r>
          </a:p>
          <a:p>
            <a:r>
              <a:rPr lang="pt-BR" sz="5000" b="1" dirty="0" smtClean="0"/>
              <a:t>VIGÊNCIA DA LICENÇA: DATA DE EMISSÃO E VALIDADE</a:t>
            </a:r>
            <a:endParaRPr lang="pt-BR" sz="5000" b="1" dirty="0"/>
          </a:p>
        </p:txBody>
      </p:sp>
    </p:spTree>
    <p:extLst>
      <p:ext uri="{BB962C8B-B14F-4D97-AF65-F5344CB8AC3E}">
        <p14:creationId xmlns:p14="http://schemas.microsoft.com/office/powerpoint/2010/main" val="2348038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29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5</cp:revision>
  <dcterms:created xsi:type="dcterms:W3CDTF">2019-04-02T21:35:38Z</dcterms:created>
  <dcterms:modified xsi:type="dcterms:W3CDTF">2020-01-09T17:34:33Z</dcterms:modified>
</cp:coreProperties>
</file>